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2" r:id="rId5"/>
    <p:sldId id="260" r:id="rId6"/>
    <p:sldId id="258" r:id="rId7"/>
    <p:sldId id="261" r:id="rId8"/>
  </p:sldIdLst>
  <p:sldSz cx="9144000" cy="6858000" type="screen4x3"/>
  <p:notesSz cx="6858000" cy="9144000"/>
  <p:custShowLst>
    <p:custShow name="Custom Show 1" id="0">
      <p:sldLst>
        <p:sld r:id="rId2"/>
        <p:sld r:id="rId3"/>
        <p:sld r:id="rId4"/>
        <p:sld r:id="rId6"/>
        <p:sld r:id="rId7"/>
        <p:sld r:id="rId8"/>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FF"/>
    <a:srgbClr val="80008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p:scale>
          <a:sx n="117" d="100"/>
          <a:sy n="117" d="100"/>
        </p:scale>
        <p:origin x="-2196" y="1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3"/>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ga-IE"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4" name="Chimes"/>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ga-IE"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ga-IE"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ga-IE"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ga-IE"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3"/>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ga-IE"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4" name="Chimes"/>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3"/>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ga-IE"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4" name="Chimes"/>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ga-IE"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1" name="Chimes"/>
          </p:stSnd>
        </p:sndAc>
      </p:transition>
    </mc:Choice>
    <mc:Fallback xmlns="">
      <p:transition xmlns:p14="http://schemas.microsoft.com/office/powerpoint/2010/main" spd="slow" advTm="30487">
        <p:fade/>
        <p:sndAc>
          <p:stSnd>
            <p:snd r:embed="rId3" name="Chimes"/>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ga-IE"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11/19/2013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spd="slow" p14:dur="4000" advTm="30487">
        <p14:vortex dir="u"/>
        <p:sndAc>
          <p:stSnd>
            <p:snd r:embed="rId16" name="Chimes"/>
          </p:stSnd>
        </p:sndAc>
      </p:transition>
    </mc:Choice>
    <mc:Fallback xmlns="">
      <p:transition xmlns:p14="http://schemas.microsoft.com/office/powerpoint/2010/main" spd="slow" advTm="30487">
        <p:fade/>
        <p:sndAc>
          <p:stSnd>
            <p:snd r:embed="rId18" name="Chimes"/>
          </p:stSnd>
        </p:sndAc>
      </p:transition>
    </mc:Fallback>
  </mc:AlternateConten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2.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bin"/><Relationship Id="rId1" Type="http://schemas.openxmlformats.org/officeDocument/2006/relationships/slideLayout" Target="../slideLayouts/slideLayout11.xml"/><Relationship Id="rId4" Type="http://schemas.openxmlformats.org/officeDocument/2006/relationships/audio" Target="../media/audio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bin"/><Relationship Id="rId1" Type="http://schemas.openxmlformats.org/officeDocument/2006/relationships/slideLayout" Target="../slideLayouts/slideLayout10.xml"/><Relationship Id="rId4" Type="http://schemas.openxmlformats.org/officeDocument/2006/relationships/audio" Target="../media/audio1.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9.xml"/><Relationship Id="rId4" Type="http://schemas.openxmlformats.org/officeDocument/2006/relationships/audio" Target="../media/audio1.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bin"/><Relationship Id="rId1" Type="http://schemas.openxmlformats.org/officeDocument/2006/relationships/slideLayout" Target="../slideLayouts/slideLayout9.xml"/><Relationship Id="rId4" Type="http://schemas.openxmlformats.org/officeDocument/2006/relationships/audio" Target="../media/audio1.bin"/></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bin"/><Relationship Id="rId1" Type="http://schemas.openxmlformats.org/officeDocument/2006/relationships/slideLayout" Target="../slideLayouts/slideLayout5.xml"/><Relationship Id="rId6" Type="http://schemas.openxmlformats.org/officeDocument/2006/relationships/audio" Target="../media/audio1.bin"/><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solidFill>
                  <a:schemeClr val="accent5"/>
                </a:solidFill>
              </a:rPr>
              <a:t> Holes</a:t>
            </a:r>
            <a:endParaRPr lang="en-US" sz="9600" dirty="0">
              <a:solidFill>
                <a:schemeClr val="accent5"/>
              </a:solidFill>
            </a:endParaRPr>
          </a:p>
        </p:txBody>
      </p:sp>
      <p:sp>
        <p:nvSpPr>
          <p:cNvPr id="3" name="Subtitle 2"/>
          <p:cNvSpPr>
            <a:spLocks noGrp="1"/>
          </p:cNvSpPr>
          <p:nvPr>
            <p:ph type="subTitle" idx="1"/>
          </p:nvPr>
        </p:nvSpPr>
        <p:spPr/>
        <p:txBody>
          <a:bodyPr/>
          <a:lstStyle/>
          <a:p>
            <a:r>
              <a:rPr lang="en-US" dirty="0" smtClean="0"/>
              <a:t>A book review by Mia Foley.</a:t>
            </a:r>
            <a:endParaRPr lang="en-US" dirty="0"/>
          </a:p>
        </p:txBody>
      </p:sp>
    </p:spTree>
    <p:extLst>
      <p:ext uri="{BB962C8B-B14F-4D97-AF65-F5344CB8AC3E}">
        <p14:creationId xmlns:p14="http://schemas.microsoft.com/office/powerpoint/2010/main" val="3411448161"/>
      </p:ext>
    </p:extLst>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2" name="Drum Roll"/>
          </p:stSnd>
        </p:sndAc>
      </p:transition>
    </mc:Choice>
    <mc:Fallback xmlns="">
      <p:transition xmlns:p14="http://schemas.microsoft.com/office/powerpoint/2010/main" spd="slow" advTm="30487">
        <p:fade/>
        <p:sndAc>
          <p:stSnd>
            <p:snd r:embed="rId3" name="Drum Roll"/>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Holes for Powerpoint.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3" t="17449" r="-123" b="33919"/>
          <a:stretch/>
        </p:blipFill>
        <p:spPr>
          <a:xfrm rot="21338992">
            <a:off x="2382955" y="301793"/>
            <a:ext cx="4329278" cy="3984288"/>
          </a:xfrm>
        </p:spPr>
      </p:pic>
      <p:sp>
        <p:nvSpPr>
          <p:cNvPr id="9" name="Text Placeholder 8"/>
          <p:cNvSpPr>
            <a:spLocks noGrp="1"/>
          </p:cNvSpPr>
          <p:nvPr>
            <p:ph type="body" sz="half" idx="2"/>
          </p:nvPr>
        </p:nvSpPr>
        <p:spPr/>
        <p:txBody>
          <a:bodyPr/>
          <a:lstStyle/>
          <a:p>
            <a:r>
              <a:rPr lang="en-US" dirty="0" smtClean="0">
                <a:solidFill>
                  <a:srgbClr val="000000"/>
                </a:solidFill>
              </a:rPr>
              <a:t>If you saw this book in a shop or in a library would you pick it up? I probably wouldn’t because the cover isn’t very appealing unlike the story. It just proves that you can’t judge a book by its cover.</a:t>
            </a:r>
            <a:endParaRPr lang="en-US" dirty="0" smtClean="0">
              <a:solidFill>
                <a:schemeClr val="tx1"/>
              </a:solidFill>
            </a:endParaRPr>
          </a:p>
        </p:txBody>
      </p:sp>
      <p:sp>
        <p:nvSpPr>
          <p:cNvPr id="7" name="Title 6"/>
          <p:cNvSpPr>
            <a:spLocks noGrp="1"/>
          </p:cNvSpPr>
          <p:nvPr>
            <p:ph type="title"/>
          </p:nvPr>
        </p:nvSpPr>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First impressions</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57810787"/>
      </p:ext>
    </p:extLst>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2" name="Chimes"/>
          </p:stSnd>
        </p:sndAc>
      </p:transition>
    </mc:Choice>
    <mc:Fallback xmlns="">
      <p:transition xmlns:p14="http://schemas.microsoft.com/office/powerpoint/2010/main" spd="slow" advTm="30487">
        <p:fade/>
        <p:sndAc>
          <p:stSnd>
            <p:snd r:embed="rId4" name="Chimes"/>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The Blurb</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endParaRPr>
          </a:p>
        </p:txBody>
      </p:sp>
      <p:pic>
        <p:nvPicPr>
          <p:cNvPr id="11" name="Picture Placeholder 10"/>
          <p:cNvPicPr>
            <a:picLocks noGrp="1" noChangeAspect="1"/>
          </p:cNvPicPr>
          <p:nvPr>
            <p:ph type="pic" idx="1"/>
          </p:nvPr>
        </p:nvPicPr>
        <p:blipFill>
          <a:blip r:embed="rId3"/>
          <a:srcRect l="8471" r="8471"/>
          <a:stretch>
            <a:fillRect/>
          </a:stretch>
        </p:blipFill>
        <p:spPr>
          <a:xfrm rot="21416935">
            <a:off x="414338" y="1322388"/>
            <a:ext cx="3703637" cy="5202237"/>
          </a:xfrm>
        </p:spPr>
      </p:pic>
      <p:sp>
        <p:nvSpPr>
          <p:cNvPr id="10" name="Text Placeholder 9"/>
          <p:cNvSpPr>
            <a:spLocks noGrp="1"/>
          </p:cNvSpPr>
          <p:nvPr>
            <p:ph type="body" sz="half" idx="2"/>
          </p:nvPr>
        </p:nvSpPr>
        <p:spPr/>
        <p:txBody>
          <a:bodyPr>
            <a:normAutofit lnSpcReduction="10000"/>
          </a:bodyPr>
          <a:lstStyle/>
          <a:p>
            <a:r>
              <a:rPr lang="en-US" dirty="0">
                <a:solidFill>
                  <a:schemeClr val="tx1"/>
                </a:solidFill>
              </a:rPr>
              <a:t>Stanley </a:t>
            </a:r>
            <a:r>
              <a:rPr lang="en-US" dirty="0" err="1">
                <a:solidFill>
                  <a:schemeClr val="tx1"/>
                </a:solidFill>
              </a:rPr>
              <a:t>Yelnats</a:t>
            </a:r>
            <a:r>
              <a:rPr lang="en-US" dirty="0">
                <a:solidFill>
                  <a:schemeClr val="tx1"/>
                </a:solidFill>
              </a:rPr>
              <a:t> isn't too surprised to find himself at Camp Green Lake, digging holes in the dried up lake bed, day after scorching day. After all, his family has a history of bad luck. </a:t>
            </a:r>
            <a:endParaRPr lang="en-US" dirty="0" smtClean="0">
              <a:solidFill>
                <a:schemeClr val="tx1"/>
              </a:solidFill>
            </a:endParaRPr>
          </a:p>
          <a:p>
            <a:r>
              <a:rPr lang="en-US" dirty="0" smtClean="0">
                <a:solidFill>
                  <a:schemeClr val="tx1"/>
                </a:solidFill>
              </a:rPr>
              <a:t>The </a:t>
            </a:r>
            <a:r>
              <a:rPr lang="en-US" dirty="0">
                <a:solidFill>
                  <a:schemeClr val="tx1"/>
                </a:solidFill>
              </a:rPr>
              <a:t>boys at Camp Green Lake must dig one hole </a:t>
            </a:r>
            <a:r>
              <a:rPr lang="en-US" dirty="0" smtClean="0">
                <a:solidFill>
                  <a:schemeClr val="tx1"/>
                </a:solidFill>
              </a:rPr>
              <a:t>each </a:t>
            </a:r>
            <a:r>
              <a:rPr lang="en-US" dirty="0">
                <a:solidFill>
                  <a:schemeClr val="tx1"/>
                </a:solidFill>
              </a:rPr>
              <a:t>day, five feet deep and five feet across. But what are they digging for? Why did Green Lake dry up? And what do onions and lizards have to do with it all? The answers lie in Stanley's own past...</a:t>
            </a:r>
          </a:p>
        </p:txBody>
      </p:sp>
    </p:spTree>
    <p:extLst>
      <p:ext uri="{BB962C8B-B14F-4D97-AF65-F5344CB8AC3E}">
        <p14:creationId xmlns:p14="http://schemas.microsoft.com/office/powerpoint/2010/main" val="4078813745"/>
      </p:ext>
    </p:extLst>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2" name="Chimes"/>
          </p:stSnd>
        </p:sndAc>
      </p:transition>
    </mc:Choice>
    <mc:Fallback xmlns="">
      <p:transition xmlns:p14="http://schemas.microsoft.com/office/powerpoint/2010/main" spd="slow" advTm="30487">
        <p:fade/>
        <p:sndAc>
          <p:stSnd>
            <p:snd r:embed="rId4" name="Chimes"/>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Story</a:t>
            </a:r>
            <a:endParaRPr lang="en-US" sz="5400" dirty="0">
              <a:effectLst>
                <a:glow rad="228600">
                  <a:schemeClr val="accent6">
                    <a:satMod val="175000"/>
                    <a:alpha val="40000"/>
                  </a:schemeClr>
                </a:glow>
                <a:outerShdw blurRad="50800" dist="40000" dir="5400000" algn="tl" rotWithShape="0">
                  <a:srgbClr val="000000">
                    <a:shade val="5000"/>
                    <a:satMod val="120000"/>
                    <a:alpha val="33000"/>
                  </a:srgbClr>
                </a:outerShdw>
              </a:effectLst>
            </a:endParaRPr>
          </a:p>
        </p:txBody>
      </p:sp>
      <p:sp>
        <p:nvSpPr>
          <p:cNvPr id="6" name="Text Placeholder 5"/>
          <p:cNvSpPr>
            <a:spLocks noGrp="1"/>
          </p:cNvSpPr>
          <p:nvPr>
            <p:ph type="body" sz="half" idx="2"/>
          </p:nvPr>
        </p:nvSpPr>
        <p:spPr/>
        <p:txBody>
          <a:bodyPr>
            <a:normAutofit fontScale="92500" lnSpcReduction="20000"/>
          </a:bodyPr>
          <a:lstStyle/>
          <a:p>
            <a:r>
              <a:rPr lang="en-US" sz="2000" dirty="0" smtClean="0">
                <a:solidFill>
                  <a:srgbClr val="000000"/>
                </a:solidFill>
              </a:rPr>
              <a:t>Basically its about a boy called Stanley </a:t>
            </a:r>
            <a:r>
              <a:rPr lang="en-US" sz="2000" dirty="0" err="1" smtClean="0">
                <a:solidFill>
                  <a:srgbClr val="000000"/>
                </a:solidFill>
              </a:rPr>
              <a:t>Yelnats</a:t>
            </a:r>
            <a:r>
              <a:rPr lang="en-US" sz="2000" dirty="0" smtClean="0">
                <a:solidFill>
                  <a:srgbClr val="000000"/>
                </a:solidFill>
              </a:rPr>
              <a:t> who is cursed by Madame </a:t>
            </a:r>
            <a:r>
              <a:rPr lang="en-US" sz="2000" dirty="0" err="1" smtClean="0">
                <a:solidFill>
                  <a:srgbClr val="000000"/>
                </a:solidFill>
              </a:rPr>
              <a:t>Zeroni</a:t>
            </a:r>
            <a:r>
              <a:rPr lang="en-US" sz="2000" dirty="0" smtClean="0">
                <a:solidFill>
                  <a:srgbClr val="000000"/>
                </a:solidFill>
              </a:rPr>
              <a:t>. He is framed for stealing famous shoes owned by a baseball player and sent to “Camp Green Lake” which is correctional facility where they are forced to dig holes to ‘build character’ but there is something not quite right.</a:t>
            </a:r>
            <a:endParaRPr lang="en-US" sz="3200" dirty="0">
              <a:solidFill>
                <a:srgbClr val="000000"/>
              </a:solidFill>
            </a:endParaRPr>
          </a:p>
        </p:txBody>
      </p:sp>
      <p:sp>
        <p:nvSpPr>
          <p:cNvPr id="9" name="Content Placeholder 8"/>
          <p:cNvSpPr>
            <a:spLocks noGrp="1"/>
          </p:cNvSpPr>
          <p:nvPr>
            <p:ph idx="1"/>
          </p:nvPr>
        </p:nvSpPr>
        <p:spPr/>
        <p:txBody>
          <a:bodyPr/>
          <a:lstStyle/>
          <a:p>
            <a:endParaRPr lang="en-US"/>
          </a:p>
        </p:txBody>
      </p:sp>
      <p:pic>
        <p:nvPicPr>
          <p:cNvPr id="10" name="Picture 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4766" y="990600"/>
            <a:ext cx="4258234" cy="5257800"/>
          </a:xfrm>
          <a:prstGeom prst="rect">
            <a:avLst/>
          </a:prstGeom>
          <a:noFill/>
          <a:ln>
            <a:noFill/>
          </a:ln>
        </p:spPr>
      </p:pic>
    </p:spTree>
    <p:extLst>
      <p:ext uri="{BB962C8B-B14F-4D97-AF65-F5344CB8AC3E}">
        <p14:creationId xmlns:p14="http://schemas.microsoft.com/office/powerpoint/2010/main" val="50163585"/>
      </p:ext>
    </p:extLst>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2" name="Chimes"/>
          </p:stSnd>
        </p:sndAc>
      </p:transition>
    </mc:Choice>
    <mc:Fallback xmlns="">
      <p:transition xmlns:p14="http://schemas.microsoft.com/office/powerpoint/2010/main" spd="slow" advTm="30487">
        <p:fade/>
        <p:sndAc>
          <p:stSnd>
            <p:snd r:embed="rId4" name="Chimes"/>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Success of this book</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endParaRPr>
          </a:p>
        </p:txBody>
      </p:sp>
      <p:pic>
        <p:nvPicPr>
          <p:cNvPr id="3" name="Content Placeholder 2"/>
          <p:cNvPicPr>
            <a:picLocks noGrp="1" noChangeAspect="1"/>
          </p:cNvPicPr>
          <p:nvPr>
            <p:ph idx="1"/>
          </p:nvPr>
        </p:nvPicPr>
        <p:blipFill>
          <a:blip r:embed="rId3"/>
          <a:srcRect t="6293" b="6293"/>
          <a:stretch>
            <a:fillRect/>
          </a:stretch>
        </p:blipFill>
        <p:spPr/>
      </p:pic>
      <p:sp>
        <p:nvSpPr>
          <p:cNvPr id="5" name="Text Placeholder 4"/>
          <p:cNvSpPr>
            <a:spLocks noGrp="1"/>
          </p:cNvSpPr>
          <p:nvPr>
            <p:ph type="body" sz="half" idx="2"/>
          </p:nvPr>
        </p:nvSpPr>
        <p:spPr/>
        <p:txBody>
          <a:bodyPr>
            <a:normAutofit fontScale="92500" lnSpcReduction="10000"/>
          </a:bodyPr>
          <a:lstStyle/>
          <a:p>
            <a:r>
              <a:rPr lang="en-US" sz="1500" dirty="0" smtClean="0">
                <a:solidFill>
                  <a:srgbClr val="000000"/>
                </a:solidFill>
              </a:rPr>
              <a:t>This book is very successful. Since it was published in 1998 it has sold over 8 million copies. It has also been made into a movie.</a:t>
            </a:r>
            <a:r>
              <a:rPr lang="en-US" sz="1500" dirty="0" smtClean="0"/>
              <a:t> </a:t>
            </a:r>
            <a:r>
              <a:rPr lang="en-US" sz="1500" dirty="0">
                <a:solidFill>
                  <a:schemeClr val="tx1"/>
                </a:solidFill>
              </a:rPr>
              <a:t>It won the 1999 U.S</a:t>
            </a:r>
            <a:r>
              <a:rPr lang="en-US" sz="1500" dirty="0" smtClean="0">
                <a:solidFill>
                  <a:schemeClr val="tx1"/>
                </a:solidFill>
              </a:rPr>
              <a:t>.</a:t>
            </a:r>
            <a:r>
              <a:rPr lang="en-US" sz="1500" dirty="0"/>
              <a:t> </a:t>
            </a:r>
            <a:r>
              <a:rPr lang="en-US" sz="1500" dirty="0" smtClean="0">
                <a:solidFill>
                  <a:srgbClr val="000000"/>
                </a:solidFill>
              </a:rPr>
              <a:t>National book award for young peoples literature and the 1999 </a:t>
            </a:r>
            <a:r>
              <a:rPr lang="en-US" sz="1500" dirty="0">
                <a:solidFill>
                  <a:srgbClr val="000000"/>
                </a:solidFill>
              </a:rPr>
              <a:t>N</a:t>
            </a:r>
            <a:r>
              <a:rPr lang="en-US" sz="1500" dirty="0" smtClean="0">
                <a:solidFill>
                  <a:srgbClr val="000000"/>
                </a:solidFill>
              </a:rPr>
              <a:t>ewberry medal for the years “most distinguished contribution to American literature for children.” it was originally called “Wrong place, wrong time, wrong kid.” There is a sequel to this book called “Small Steps” it tells you what happens to the boys after they leave “Camp Green Lake”</a:t>
            </a:r>
            <a:endParaRPr lang="en-US" sz="1500" dirty="0">
              <a:solidFill>
                <a:srgbClr val="000000"/>
              </a:solidFill>
            </a:endParaRPr>
          </a:p>
        </p:txBody>
      </p:sp>
    </p:spTree>
    <p:extLst>
      <p:ext uri="{BB962C8B-B14F-4D97-AF65-F5344CB8AC3E}">
        <p14:creationId xmlns:p14="http://schemas.microsoft.com/office/powerpoint/2010/main" val="1459875818"/>
      </p:ext>
    </p:extLst>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2" name="Chimes"/>
          </p:stSnd>
        </p:sndAc>
      </p:transition>
    </mc:Choice>
    <mc:Fallback xmlns="">
      <p:transition xmlns:p14="http://schemas.microsoft.com/office/powerpoint/2010/main" spd="slow" advTm="30487">
        <p:fade/>
        <p:sndAc>
          <p:stSnd>
            <p:snd r:embed="rId4" name="Chimes"/>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General thoughts</a:t>
            </a:r>
          </a:p>
        </p:txBody>
      </p:sp>
      <p:sp>
        <p:nvSpPr>
          <p:cNvPr id="3" name="Content Placeholder 2"/>
          <p:cNvSpPr>
            <a:spLocks noGrp="1"/>
          </p:cNvSpPr>
          <p:nvPr>
            <p:ph idx="1"/>
          </p:nvPr>
        </p:nvSpPr>
        <p:spPr/>
        <p:txBody>
          <a:bodyPr/>
          <a:lstStyle/>
          <a:p>
            <a:r>
              <a:rPr lang="en-US" dirty="0" smtClean="0">
                <a:solidFill>
                  <a:schemeClr val="tx1"/>
                </a:solidFill>
              </a:rPr>
              <a:t> </a:t>
            </a:r>
            <a:r>
              <a:rPr lang="en-US" dirty="0">
                <a:solidFill>
                  <a:schemeClr val="tx1"/>
                </a:solidFill>
              </a:rPr>
              <a:t>For me this book was the perfect combination </a:t>
            </a:r>
            <a:r>
              <a:rPr lang="en-US" dirty="0" smtClean="0">
                <a:solidFill>
                  <a:schemeClr val="tx1"/>
                </a:solidFill>
              </a:rPr>
              <a:t>of </a:t>
            </a:r>
            <a:r>
              <a:rPr lang="en-US" dirty="0" err="1">
                <a:solidFill>
                  <a:schemeClr val="tx1"/>
                </a:solidFill>
              </a:rPr>
              <a:t>humour</a:t>
            </a:r>
            <a:r>
              <a:rPr lang="en-US" dirty="0">
                <a:solidFill>
                  <a:schemeClr val="tx1"/>
                </a:solidFill>
              </a:rPr>
              <a:t> and sincerity. I would rate this book 9/10, as it has something for everyone and an amazing plot line</a:t>
            </a:r>
            <a:r>
              <a:rPr lang="en-US" dirty="0" smtClean="0">
                <a:solidFill>
                  <a:schemeClr val="tx1"/>
                </a:solidFill>
              </a:rPr>
              <a:t>. I would recommend it to 10 and over as younger than that may not understand it very well.</a:t>
            </a:r>
            <a:endParaRPr lang="en-US" dirty="0">
              <a:solidFill>
                <a:schemeClr val="tx1"/>
              </a:solidFill>
            </a:endParaRPr>
          </a:p>
          <a:p>
            <a:endParaRPr lang="en-US" dirty="0">
              <a:solidFill>
                <a:srgbClr val="000000"/>
              </a:solidFill>
            </a:endParaRPr>
          </a:p>
        </p:txBody>
      </p:sp>
    </p:spTree>
    <p:extLst>
      <p:ext uri="{BB962C8B-B14F-4D97-AF65-F5344CB8AC3E}">
        <p14:creationId xmlns:p14="http://schemas.microsoft.com/office/powerpoint/2010/main" val="414706582"/>
      </p:ext>
    </p:extLst>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2" name="Chimes"/>
          </p:stSnd>
        </p:sndAc>
      </p:transition>
    </mc:Choice>
    <mc:Fallback xmlns="">
      <p:transition xmlns:p14="http://schemas.microsoft.com/office/powerpoint/2010/main" spd="slow" advTm="30487">
        <p:fade/>
        <p:sndAc>
          <p:stSnd>
            <p:snd r:embed="rId3" name="Chimes"/>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rPr>
              <a:t>Thank you for listening</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6">
                    <a:satMod val="175000"/>
                    <a:alpha val="40000"/>
                  </a:schemeClr>
                </a:glow>
                <a:outerShdw blurRad="50800" dist="40000" dir="5400000" algn="tl" rotWithShape="0">
                  <a:srgbClr val="000000">
                    <a:shade val="5000"/>
                    <a:satMod val="120000"/>
                    <a:alpha val="33000"/>
                  </a:srgbClr>
                </a:outerShdw>
              </a:effectLst>
            </a:endParaRPr>
          </a:p>
        </p:txBody>
      </p:sp>
      <p:sp>
        <p:nvSpPr>
          <p:cNvPr id="6" name="Content Placeholder 5"/>
          <p:cNvSpPr>
            <a:spLocks noGrp="1"/>
          </p:cNvSpPr>
          <p:nvPr>
            <p:ph sz="half" idx="2"/>
          </p:nvPr>
        </p:nvSpPr>
        <p:spPr/>
        <p:txBody>
          <a:bodyPr/>
          <a:lstStyle/>
          <a:p>
            <a:endParaRPr lang="en-US" dirty="0"/>
          </a:p>
        </p:txBody>
      </p:sp>
      <p:pic>
        <p:nvPicPr>
          <p:cNvPr id="10" name="Content Placeholder 9"/>
          <p:cNvPicPr>
            <a:picLocks noGrp="1" noChangeAspect="1"/>
          </p:cNvPicPr>
          <p:nvPr>
            <p:ph sz="half" idx="1"/>
          </p:nvPr>
        </p:nvPicPr>
        <p:blipFill>
          <a:blip r:embed="rId3"/>
          <a:srcRect l="22920" r="22920"/>
          <a:stretch>
            <a:fillRect/>
          </a:stretch>
        </p:blipFill>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99247" y="3024188"/>
            <a:ext cx="3657600" cy="3376612"/>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4751294" y="3024188"/>
            <a:ext cx="3657600" cy="3376612"/>
          </a:xfrm>
          <a:prstGeom prst="rect">
            <a:avLst/>
          </a:prstGeom>
          <a:noFill/>
          <a:ln>
            <a:noFill/>
          </a:ln>
        </p:spPr>
      </p:pic>
    </p:spTree>
    <p:extLst>
      <p:ext uri="{BB962C8B-B14F-4D97-AF65-F5344CB8AC3E}">
        <p14:creationId xmlns:p14="http://schemas.microsoft.com/office/powerpoint/2010/main" val="1250421916"/>
      </p:ext>
    </p:extLst>
  </p:cSld>
  <p:clrMapOvr>
    <a:masterClrMapping/>
  </p:clrMapOvr>
  <mc:AlternateContent xmlns:mc="http://schemas.openxmlformats.org/markup-compatibility/2006" xmlns:p14="http://schemas.microsoft.com/office/powerpoint/2010/main">
    <mc:Choice Requires="p14">
      <p:transition spd="slow" p14:dur="4000" advTm="30487">
        <p14:vortex dir="u"/>
        <p:sndAc>
          <p:stSnd>
            <p:snd r:embed="rId2" name="Chimes"/>
          </p:stSnd>
        </p:sndAc>
      </p:transition>
    </mc:Choice>
    <mc:Fallback xmlns="">
      <p:transition xmlns:p14="http://schemas.microsoft.com/office/powerpoint/2010/main" spd="slow" advTm="30487">
        <p:fade/>
        <p:sndAc>
          <p:stSnd>
            <p:snd r:embed="rId6" name="Chimes"/>
          </p:stSnd>
        </p:sndAc>
      </p:transition>
    </mc:Fallback>
  </mc:AlternateContent>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239</TotalTime>
  <Words>377</Words>
  <Application>Microsoft Office PowerPoint</Application>
  <PresentationFormat>On-screen Show (4:3)</PresentationFormat>
  <Paragraphs>14</Paragraphs>
  <Slides>7</Slides>
  <Notes>0</Notes>
  <HiddenSlides>0</HiddenSlides>
  <MMClips>0</MMClips>
  <ScaleCrop>false</ScaleCrop>
  <HeadingPairs>
    <vt:vector size="6" baseType="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9" baseType="lpstr">
      <vt:lpstr>Sky</vt:lpstr>
      <vt:lpstr> Holes</vt:lpstr>
      <vt:lpstr>First impressions</vt:lpstr>
      <vt:lpstr>The Blurb</vt:lpstr>
      <vt:lpstr>The Story</vt:lpstr>
      <vt:lpstr>Success of this book</vt:lpstr>
      <vt:lpstr>General thoughts</vt:lpstr>
      <vt:lpstr>Thank you for listening</vt:lpstr>
      <vt:lpstr>Custom Show 1</vt:lpstr>
    </vt:vector>
  </TitlesOfParts>
  <Company>Irish Public Bodies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Ronan Foley</dc:creator>
  <cp:lastModifiedBy>Loreto Teacher</cp:lastModifiedBy>
  <cp:revision>18</cp:revision>
  <dcterms:created xsi:type="dcterms:W3CDTF">2013-10-23T16:24:58Z</dcterms:created>
  <dcterms:modified xsi:type="dcterms:W3CDTF">2013-11-19T12:15:53Z</dcterms:modified>
</cp:coreProperties>
</file>