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6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D9985-CBD4-408D-9B1C-ECD1841DB166}" type="datetimeFigureOut">
              <a:rPr lang="en-IE" smtClean="0"/>
              <a:t>19/11/2013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F6B70-85D3-4C5D-9F03-649E8C369900}" type="slidenum">
              <a:rPr lang="en-IE" smtClean="0"/>
              <a:t>‹#›</a:t>
            </a:fld>
            <a:endParaRPr lang="en-IE"/>
          </a:p>
        </p:txBody>
      </p:sp>
    </p:spTree>
    <p:extLst>
      <p:ext uri="{BB962C8B-B14F-4D97-AF65-F5344CB8AC3E}">
        <p14:creationId xmlns:p14="http://schemas.microsoft.com/office/powerpoint/2010/main" val="92962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9BF6B70-85D3-4C5D-9F03-649E8C369900}" type="slidenum">
              <a:rPr lang="en-IE" smtClean="0"/>
              <a:t>1</a:t>
            </a:fld>
            <a:endParaRPr lang="en-IE"/>
          </a:p>
        </p:txBody>
      </p:sp>
    </p:spTree>
    <p:extLst>
      <p:ext uri="{BB962C8B-B14F-4D97-AF65-F5344CB8AC3E}">
        <p14:creationId xmlns:p14="http://schemas.microsoft.com/office/powerpoint/2010/main" val="99420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20" name="Footer Placeholder 19"/>
          <p:cNvSpPr>
            <a:spLocks noGrp="1"/>
          </p:cNvSpPr>
          <p:nvPr>
            <p:ph type="ftr" sz="quarter" idx="11"/>
          </p:nvPr>
        </p:nvSpPr>
        <p:spPr/>
        <p:txBody>
          <a:bodyPr/>
          <a:lstStyle>
            <a:extLst/>
          </a:lstStyle>
          <a:p>
            <a:endParaRPr lang="en-IE"/>
          </a:p>
        </p:txBody>
      </p:sp>
      <p:sp>
        <p:nvSpPr>
          <p:cNvPr id="10" name="Slide Number Placeholder 9"/>
          <p:cNvSpPr>
            <a:spLocks noGrp="1"/>
          </p:cNvSpPr>
          <p:nvPr>
            <p:ph type="sldNum" sz="quarter" idx="12"/>
          </p:nvPr>
        </p:nvSpPr>
        <p:spPr/>
        <p:txBody>
          <a:bodyPr/>
          <a:lstStyle>
            <a:extLst/>
          </a:lstStyle>
          <a:p>
            <a:fld id="{9022A66D-DFB9-4C12-A258-99D22B899F60}" type="slidenum">
              <a:rPr lang="en-IE" smtClean="0"/>
              <a:t>‹#›</a:t>
            </a:fld>
            <a:endParaRPr lang="en-IE"/>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9022A66D-DFB9-4C12-A258-99D22B899F60}" type="slidenum">
              <a:rPr lang="en-IE" smtClean="0"/>
              <a:t>‹#›</a:t>
            </a:fld>
            <a:endParaRPr lang="en-I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9022A66D-DFB9-4C12-A258-99D22B899F60}" type="slidenum">
              <a:rPr lang="en-IE" smtClean="0"/>
              <a:t>‹#›</a:t>
            </a:fld>
            <a:endParaRPr lang="en-I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9022A66D-DFB9-4C12-A258-99D22B899F60}"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CCB838D-A4B3-4E8F-815D-A96FEB2A5D48}" type="datetimeFigureOut">
              <a:rPr lang="en-IE" smtClean="0"/>
              <a:t>19/11/2013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9022A66D-DFB9-4C12-A258-99D22B899F60}" type="slidenum">
              <a:rPr lang="en-IE" smtClean="0"/>
              <a:t>‹#›</a:t>
            </a:fld>
            <a:endParaRPr lang="en-I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CCB838D-A4B3-4E8F-815D-A96FEB2A5D48}" type="datetimeFigureOut">
              <a:rPr lang="en-IE" smtClean="0"/>
              <a:t>19/11/2013</a:t>
            </a:fld>
            <a:endParaRPr lang="en-IE"/>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E"/>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22A66D-DFB9-4C12-A258-99D22B899F60}" type="slidenum">
              <a:rPr lang="en-IE" smtClean="0"/>
              <a:t>‹#›</a:t>
            </a:fld>
            <a:endParaRPr lang="en-I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3400" dirty="0" smtClean="0"/>
              <a:t>Book Review: Becoming Bindy Mackenzie</a:t>
            </a:r>
            <a:endParaRPr lang="en-IE" sz="3400" dirty="0"/>
          </a:p>
        </p:txBody>
      </p:sp>
      <p:sp>
        <p:nvSpPr>
          <p:cNvPr id="3" name="Subtitle 2"/>
          <p:cNvSpPr>
            <a:spLocks noGrp="1"/>
          </p:cNvSpPr>
          <p:nvPr>
            <p:ph type="subTitle" idx="1"/>
          </p:nvPr>
        </p:nvSpPr>
        <p:spPr/>
        <p:txBody>
          <a:bodyPr>
            <a:normAutofit/>
          </a:bodyPr>
          <a:lstStyle/>
          <a:p>
            <a:r>
              <a:rPr lang="en-IE" sz="1400" dirty="0" smtClean="0"/>
              <a:t>By Kate Ballance</a:t>
            </a:r>
            <a:endParaRPr lang="en-IE"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04864"/>
            <a:ext cx="5832649"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741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Author and Title</a:t>
            </a:r>
            <a:endParaRPr lang="en-IE" dirty="0"/>
          </a:p>
        </p:txBody>
      </p:sp>
      <p:sp>
        <p:nvSpPr>
          <p:cNvPr id="3" name="Content Placeholder 2"/>
          <p:cNvSpPr>
            <a:spLocks noGrp="1"/>
          </p:cNvSpPr>
          <p:nvPr>
            <p:ph idx="1"/>
          </p:nvPr>
        </p:nvSpPr>
        <p:spPr/>
        <p:txBody>
          <a:bodyPr/>
          <a:lstStyle/>
          <a:p>
            <a:r>
              <a:rPr lang="en-IE" dirty="0" smtClean="0"/>
              <a:t>This book is called Becoming Bindy Mackenzie.</a:t>
            </a:r>
          </a:p>
          <a:p>
            <a:r>
              <a:rPr lang="en-IE" dirty="0" smtClean="0"/>
              <a:t>It is written by a woman called Jaclyn Moriarty.</a:t>
            </a:r>
          </a:p>
          <a:p>
            <a:r>
              <a:rPr lang="en-IE" dirty="0" smtClean="0"/>
              <a:t>This book was published in 2006, the publisher is Young Picador.</a:t>
            </a:r>
            <a:endParaRPr lang="en-IE" dirty="0"/>
          </a:p>
        </p:txBody>
      </p:sp>
    </p:spTree>
    <p:extLst>
      <p:ext uri="{BB962C8B-B14F-4D97-AF65-F5344CB8AC3E}">
        <p14:creationId xmlns:p14="http://schemas.microsoft.com/office/powerpoint/2010/main" val="2268883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Summary</a:t>
            </a:r>
            <a:endParaRPr lang="en-IE" dirty="0"/>
          </a:p>
        </p:txBody>
      </p:sp>
      <p:sp>
        <p:nvSpPr>
          <p:cNvPr id="3" name="Content Placeholder 2"/>
          <p:cNvSpPr>
            <a:spLocks noGrp="1"/>
          </p:cNvSpPr>
          <p:nvPr>
            <p:ph idx="1"/>
          </p:nvPr>
        </p:nvSpPr>
        <p:spPr/>
        <p:txBody>
          <a:bodyPr>
            <a:normAutofit fontScale="77500" lnSpcReduction="20000"/>
          </a:bodyPr>
          <a:lstStyle/>
          <a:p>
            <a:pPr marL="82296" indent="0">
              <a:buNone/>
            </a:pPr>
            <a:r>
              <a:rPr lang="en-IE" sz="2300" dirty="0" smtClean="0"/>
              <a:t>This book is about a girl called Bindy Mackenzie. She is the smartest and kindest in Ashbury High. Her world revolves around studying and high grades. Although what she really wants is to have friends.</a:t>
            </a:r>
          </a:p>
          <a:p>
            <a:pPr marL="82296" indent="0">
              <a:buNone/>
            </a:pPr>
            <a:r>
              <a:rPr lang="en-IE" sz="2300" dirty="0" smtClean="0"/>
              <a:t>Bindy is now in year 11 and a new teacher called Try comes into school, Try sets up an FAD (friendship and development) group. Try is Bindy’s FAD teacher. Bindy is put in a group with people who don’t have a good past with Bindy (except for a new boy Finnegan A. Blonde). In the first session of FAD Try does an exercise where people write comments about you. When Bindy gets her sheet back the comments are all negative (except for Finnegan’s).</a:t>
            </a:r>
          </a:p>
          <a:p>
            <a:pPr marL="82296" indent="0">
              <a:buNone/>
            </a:pPr>
            <a:r>
              <a:rPr lang="en-IE" sz="2300" dirty="0" smtClean="0"/>
              <a:t>Bindy gets upset by this and stops being the kind Bindy but a ruthless one instead. Bindy starts to get hallucinations and imagines everyone in her FAD group become venomous animals. People start judging her because she is ruthless.</a:t>
            </a:r>
          </a:p>
          <a:p>
            <a:pPr marL="82296" indent="0">
              <a:buNone/>
            </a:pPr>
            <a:r>
              <a:rPr lang="en-IE" sz="2300" dirty="0" smtClean="0"/>
              <a:t>Over the mid-term, Try gives her a project called “Bindy Mackenzie: A life”, Bindy realizes that being merciful isn’t the Bindy that’s in the project so she changes back to the true Bindy. Her FAD group except her back as well as solving a mystery along the way.</a:t>
            </a:r>
          </a:p>
          <a:p>
            <a:pPr marL="82296" indent="0">
              <a:buNone/>
            </a:pPr>
            <a:endParaRPr lang="en-IE" sz="1600" dirty="0" smtClean="0"/>
          </a:p>
          <a:p>
            <a:pPr marL="82296" indent="0">
              <a:buNone/>
            </a:pPr>
            <a:r>
              <a:rPr lang="en-IE" sz="1600" dirty="0" smtClean="0"/>
              <a:t> </a:t>
            </a:r>
            <a:endParaRPr lang="en-IE" sz="1600" dirty="0"/>
          </a:p>
        </p:txBody>
      </p:sp>
    </p:spTree>
    <p:extLst>
      <p:ext uri="{BB962C8B-B14F-4D97-AF65-F5344CB8AC3E}">
        <p14:creationId xmlns:p14="http://schemas.microsoft.com/office/powerpoint/2010/main" val="2573568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Characters</a:t>
            </a:r>
            <a:endParaRPr lang="en-IE" dirty="0"/>
          </a:p>
        </p:txBody>
      </p:sp>
      <p:sp>
        <p:nvSpPr>
          <p:cNvPr id="3" name="Content Placeholder 2"/>
          <p:cNvSpPr>
            <a:spLocks noGrp="1"/>
          </p:cNvSpPr>
          <p:nvPr>
            <p:ph idx="1"/>
          </p:nvPr>
        </p:nvSpPr>
        <p:spPr/>
        <p:txBody>
          <a:bodyPr/>
          <a:lstStyle/>
          <a:p>
            <a:r>
              <a:rPr lang="en-IE" dirty="0" smtClean="0"/>
              <a:t>I liked all the characters but I liked Try the most because she isn’t who you think she is and she’s good at hiding her identity.</a:t>
            </a:r>
          </a:p>
          <a:p>
            <a:r>
              <a:rPr lang="en-IE" dirty="0" smtClean="0"/>
              <a:t>There is no one in this book who I disliked very much, although I hated people at times.</a:t>
            </a:r>
            <a:endParaRPr lang="en-IE" dirty="0"/>
          </a:p>
        </p:txBody>
      </p:sp>
    </p:spTree>
    <p:extLst>
      <p:ext uri="{BB962C8B-B14F-4D97-AF65-F5344CB8AC3E}">
        <p14:creationId xmlns:p14="http://schemas.microsoft.com/office/powerpoint/2010/main" val="5568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498080" cy="1143000"/>
          </a:xfrm>
        </p:spPr>
        <p:txBody>
          <a:bodyPr/>
          <a:lstStyle/>
          <a:p>
            <a:r>
              <a:rPr lang="en-IE" dirty="0" smtClean="0"/>
              <a:t>Book cover</a:t>
            </a:r>
            <a:endParaRPr lang="en-IE" dirty="0"/>
          </a:p>
        </p:txBody>
      </p:sp>
      <p:sp>
        <p:nvSpPr>
          <p:cNvPr id="4" name="Content Placeholder 3"/>
          <p:cNvSpPr>
            <a:spLocks noGrp="1"/>
          </p:cNvSpPr>
          <p:nvPr>
            <p:ph idx="1"/>
          </p:nvPr>
        </p:nvSpPr>
        <p:spPr/>
        <p:txBody>
          <a:bodyPr>
            <a:normAutofit/>
          </a:bodyPr>
          <a:lstStyle/>
          <a:p>
            <a:r>
              <a:rPr lang="en-IE" sz="2000" dirty="0" smtClean="0"/>
              <a:t>The cover of this book is pretty simple. It is yellow with an apple on it, the title is on the apple in a typed designed way.  The letters are typed because Bindy types a </a:t>
            </a:r>
            <a:r>
              <a:rPr lang="en-IE" sz="2000" dirty="0" err="1" smtClean="0"/>
              <a:t>lot.To</a:t>
            </a:r>
            <a:r>
              <a:rPr lang="en-IE" sz="2000" dirty="0" smtClean="0"/>
              <a:t> be honest I don’t know why there is an apple on it. </a:t>
            </a:r>
          </a:p>
          <a:p>
            <a:r>
              <a:rPr lang="en-IE" sz="2000" dirty="0" smtClean="0"/>
              <a:t>There is another book cover but it doesn’t make any sense to me.</a:t>
            </a:r>
            <a:endParaRPr lang="en-IE"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84984"/>
            <a:ext cx="2736304"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668" y="3356992"/>
            <a:ext cx="213064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495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Recommendation</a:t>
            </a:r>
            <a:endParaRPr lang="en-IE" dirty="0"/>
          </a:p>
        </p:txBody>
      </p:sp>
      <p:sp>
        <p:nvSpPr>
          <p:cNvPr id="3" name="Content Placeholder 2"/>
          <p:cNvSpPr>
            <a:spLocks noGrp="1"/>
          </p:cNvSpPr>
          <p:nvPr>
            <p:ph idx="1"/>
          </p:nvPr>
        </p:nvSpPr>
        <p:spPr/>
        <p:txBody>
          <a:bodyPr/>
          <a:lstStyle/>
          <a:p>
            <a:r>
              <a:rPr lang="en-IE" dirty="0" smtClean="0"/>
              <a:t>This book would be for readers 12 and up. This would also be for girls.</a:t>
            </a:r>
          </a:p>
          <a:p>
            <a:r>
              <a:rPr lang="en-IE" dirty="0" smtClean="0"/>
              <a:t>I’d rate this 3 ½ stars out of 5 because nothing really happens until the end and I didn’t really know what it was about.</a:t>
            </a:r>
          </a:p>
        </p:txBody>
      </p:sp>
    </p:spTree>
    <p:extLst>
      <p:ext uri="{BB962C8B-B14F-4D97-AF65-F5344CB8AC3E}">
        <p14:creationId xmlns:p14="http://schemas.microsoft.com/office/powerpoint/2010/main" val="1174425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7498080" cy="76870"/>
          </a:xfrm>
        </p:spPr>
        <p:txBody>
          <a:bodyPr>
            <a:normAutofit fontScale="90000"/>
          </a:bodyPr>
          <a:lstStyle/>
          <a:p>
            <a:endParaRPr lang="en-IE" dirty="0"/>
          </a:p>
        </p:txBody>
      </p:sp>
      <p:sp>
        <p:nvSpPr>
          <p:cNvPr id="3" name="Content Placeholder 2"/>
          <p:cNvSpPr>
            <a:spLocks noGrp="1"/>
          </p:cNvSpPr>
          <p:nvPr>
            <p:ph idx="1"/>
          </p:nvPr>
        </p:nvSpPr>
        <p:spPr>
          <a:xfrm>
            <a:off x="1435608" y="620688"/>
            <a:ext cx="7498080" cy="5627712"/>
          </a:xfrm>
        </p:spPr>
        <p:txBody>
          <a:bodyPr/>
          <a:lstStyle/>
          <a:p>
            <a:r>
              <a:rPr lang="en-IE" dirty="0" smtClean="0"/>
              <a:t>Thank you for listening.</a:t>
            </a:r>
          </a:p>
          <a:p>
            <a:endParaRPr lang="en-IE" dirty="0"/>
          </a:p>
          <a:p>
            <a:r>
              <a:rPr lang="en-IE" dirty="0" smtClean="0"/>
              <a:t>Any questions?!</a:t>
            </a:r>
          </a:p>
          <a:p>
            <a:endParaRPr lang="en-IE" dirty="0" smtClean="0"/>
          </a:p>
          <a:p>
            <a:pPr marL="82296" indent="0">
              <a:buNone/>
            </a:pP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36912"/>
            <a:ext cx="21399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637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ppt_w</p:attrName>
                                        </p:attrNameLst>
                                      </p:cBhvr>
                                      <p:tavLst>
                                        <p:tav tm="0">
                                          <p:val>
                                            <p:fltVal val="0"/>
                                          </p:val>
                                        </p:tav>
                                        <p:tav tm="100000">
                                          <p:val>
                                            <p:strVal val="#ppt_w"/>
                                          </p:val>
                                        </p:tav>
                                      </p:tavLst>
                                    </p:anim>
                                    <p:anim calcmode="lin" valueType="num">
                                      <p:cBhvr>
                                        <p:cTn id="24" dur="500" fill="hold"/>
                                        <p:tgtEl>
                                          <p:spTgt spid="3074"/>
                                        </p:tgtEl>
                                        <p:attrNameLst>
                                          <p:attrName>ppt_h</p:attrName>
                                        </p:attrNameLst>
                                      </p:cBhvr>
                                      <p:tavLst>
                                        <p:tav tm="0">
                                          <p:val>
                                            <p:fltVal val="0"/>
                                          </p:val>
                                        </p:tav>
                                        <p:tav tm="100000">
                                          <p:val>
                                            <p:strVal val="#ppt_h"/>
                                          </p:val>
                                        </p:tav>
                                      </p:tavLst>
                                    </p:anim>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TotalTime>
  <Words>443</Words>
  <Application>Microsoft Office PowerPoint</Application>
  <PresentationFormat>On-screen Show (4:3)</PresentationFormat>
  <Paragraphs>26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Solstice</vt:lpstr>
      <vt:lpstr>Book Review: Becoming Bindy Mackenzie</vt:lpstr>
      <vt:lpstr>Author and Title</vt:lpstr>
      <vt:lpstr>Summary</vt:lpstr>
      <vt:lpstr>Characters</vt:lpstr>
      <vt:lpstr>Book cover</vt:lpstr>
      <vt:lpstr>Recommendation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Review: Becoming Bindy Mackenzie</dc:title>
  <dc:creator>Computer</dc:creator>
  <cp:lastModifiedBy>Loreto Teacher</cp:lastModifiedBy>
  <cp:revision>6</cp:revision>
  <dcterms:created xsi:type="dcterms:W3CDTF">2013-11-09T17:20:14Z</dcterms:created>
  <dcterms:modified xsi:type="dcterms:W3CDTF">2013-11-19T12:15:02Z</dcterms:modified>
</cp:coreProperties>
</file>